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2" r:id="rId3"/>
    <p:sldId id="260" r:id="rId4"/>
    <p:sldId id="265" r:id="rId5"/>
    <p:sldId id="267" r:id="rId6"/>
    <p:sldId id="268" r:id="rId7"/>
    <p:sldId id="269" r:id="rId8"/>
    <p:sldId id="264" r:id="rId9"/>
    <p:sldId id="273" r:id="rId10"/>
    <p:sldId id="270" r:id="rId11"/>
    <p:sldId id="266" r:id="rId12"/>
    <p:sldId id="271" r:id="rId13"/>
    <p:sldId id="272" r:id="rId14"/>
    <p:sldId id="274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712"/>
  </p:normalViewPr>
  <p:slideViewPr>
    <p:cSldViewPr>
      <p:cViewPr varScale="1">
        <p:scale>
          <a:sx n="102" d="100"/>
          <a:sy n="102" d="100"/>
        </p:scale>
        <p:origin x="1384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D73A5-7086-4C4F-B9BC-BF0B6CE70076}" type="datetimeFigureOut">
              <a:rPr lang="es-CO" smtClean="0"/>
              <a:t>4/10/17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42F106DF-6E16-493F-81D4-EA2C2946F0C4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15972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D73A5-7086-4C4F-B9BC-BF0B6CE70076}" type="datetimeFigureOut">
              <a:rPr lang="es-CO" smtClean="0"/>
              <a:t>4/10/17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42F106DF-6E16-493F-81D4-EA2C2946F0C4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7369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D73A5-7086-4C4F-B9BC-BF0B6CE70076}" type="datetimeFigureOut">
              <a:rPr lang="es-CO" smtClean="0"/>
              <a:t>4/10/17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42F106DF-6E16-493F-81D4-EA2C2946F0C4}" type="slidenum">
              <a:rPr lang="es-CO" smtClean="0"/>
              <a:t>‹Nr.›</a:t>
            </a:fld>
            <a:endParaRPr lang="es-CO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517897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D73A5-7086-4C4F-B9BC-BF0B6CE70076}" type="datetimeFigureOut">
              <a:rPr lang="es-CO" smtClean="0"/>
              <a:t>4/10/17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42F106DF-6E16-493F-81D4-EA2C2946F0C4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092989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D73A5-7086-4C4F-B9BC-BF0B6CE70076}" type="datetimeFigureOut">
              <a:rPr lang="es-CO" smtClean="0"/>
              <a:t>4/10/17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42F106DF-6E16-493F-81D4-EA2C2946F0C4}" type="slidenum">
              <a:rPr lang="es-CO" smtClean="0"/>
              <a:t>‹Nr.›</a:t>
            </a:fld>
            <a:endParaRPr lang="es-CO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261113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D73A5-7086-4C4F-B9BC-BF0B6CE70076}" type="datetimeFigureOut">
              <a:rPr lang="es-CO" smtClean="0"/>
              <a:t>4/10/17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42F106DF-6E16-493F-81D4-EA2C2946F0C4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919430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D73A5-7086-4C4F-B9BC-BF0B6CE70076}" type="datetimeFigureOut">
              <a:rPr lang="es-CO" smtClean="0"/>
              <a:t>4/10/17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106DF-6E16-493F-81D4-EA2C2946F0C4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31707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D73A5-7086-4C4F-B9BC-BF0B6CE70076}" type="datetimeFigureOut">
              <a:rPr lang="es-CO" smtClean="0"/>
              <a:t>4/10/17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106DF-6E16-493F-81D4-EA2C2946F0C4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4148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D73A5-7086-4C4F-B9BC-BF0B6CE70076}" type="datetimeFigureOut">
              <a:rPr lang="es-CO" smtClean="0"/>
              <a:t>4/10/17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106DF-6E16-493F-81D4-EA2C2946F0C4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60862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D73A5-7086-4C4F-B9BC-BF0B6CE70076}" type="datetimeFigureOut">
              <a:rPr lang="es-CO" smtClean="0"/>
              <a:t>4/10/17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42F106DF-6E16-493F-81D4-EA2C2946F0C4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15220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D73A5-7086-4C4F-B9BC-BF0B6CE70076}" type="datetimeFigureOut">
              <a:rPr lang="es-CO" smtClean="0"/>
              <a:t>4/10/17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42F106DF-6E16-493F-81D4-EA2C2946F0C4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18475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D73A5-7086-4C4F-B9BC-BF0B6CE70076}" type="datetimeFigureOut">
              <a:rPr lang="es-CO" smtClean="0"/>
              <a:t>4/10/17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42F106DF-6E16-493F-81D4-EA2C2946F0C4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49593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D73A5-7086-4C4F-B9BC-BF0B6CE70076}" type="datetimeFigureOut">
              <a:rPr lang="es-CO" smtClean="0"/>
              <a:t>4/10/17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106DF-6E16-493F-81D4-EA2C2946F0C4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10980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D73A5-7086-4C4F-B9BC-BF0B6CE70076}" type="datetimeFigureOut">
              <a:rPr lang="es-CO" smtClean="0"/>
              <a:t>4/10/17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106DF-6E16-493F-81D4-EA2C2946F0C4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4520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D73A5-7086-4C4F-B9BC-BF0B6CE70076}" type="datetimeFigureOut">
              <a:rPr lang="es-CO" smtClean="0"/>
              <a:t>4/10/17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106DF-6E16-493F-81D4-EA2C2946F0C4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2098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D73A5-7086-4C4F-B9BC-BF0B6CE70076}" type="datetimeFigureOut">
              <a:rPr lang="es-CO" smtClean="0"/>
              <a:t>4/10/17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42F106DF-6E16-493F-81D4-EA2C2946F0C4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62772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3D73A5-7086-4C4F-B9BC-BF0B6CE70076}" type="datetimeFigureOut">
              <a:rPr lang="es-CO" smtClean="0"/>
              <a:t>4/10/17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2F106DF-6E16-493F-81D4-EA2C2946F0C4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40103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11-12-2014\100_09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365125"/>
            <a:ext cx="8784976" cy="6126163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323528" y="548680"/>
            <a:ext cx="8640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>
                <a:solidFill>
                  <a:schemeClr val="accent6">
                    <a:lumMod val="50000"/>
                  </a:schemeClr>
                </a:solidFill>
              </a:rPr>
              <a:t>ESTABLECIMIENTO DE SITIOS ÓPTIMOS PARA EL MONTAJE DE CULTIVOS PILOTOS DE ESPECIES MARINAS CON POTENCIAL ECONÓMICO PARA BENEFICIO DE COMUNIDADES COSTERAS EN LA GUAJIRA. FASE I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683568" y="2118340"/>
            <a:ext cx="792088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CO" sz="24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s-CO" sz="2400" b="1" dirty="0">
                <a:solidFill>
                  <a:schemeClr val="accent6">
                    <a:lumMod val="50000"/>
                  </a:schemeClr>
                </a:solidFill>
              </a:rPr>
              <a:t>PROGRAMA PARA EL DESARROLLO SOSTENIBLE DE LA ACUICULTURA EN EL CARIBE COLOMBIANO</a:t>
            </a:r>
          </a:p>
          <a:p>
            <a:pPr algn="ctr"/>
            <a:r>
              <a:rPr lang="es-CO" sz="2400" b="1" dirty="0">
                <a:solidFill>
                  <a:schemeClr val="accent6">
                    <a:lumMod val="50000"/>
                  </a:schemeClr>
                </a:solidFill>
              </a:rPr>
              <a:t>SISTEMA GENERAL DE REGALIAS</a:t>
            </a:r>
          </a:p>
          <a:p>
            <a:pPr algn="ctr"/>
            <a:endParaRPr lang="es-CO" sz="24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es-CO" sz="24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es-CO" sz="24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es-CO" sz="24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es-CO" sz="24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es-CO" sz="24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s-CO" sz="2400" b="1" dirty="0">
                <a:solidFill>
                  <a:srgbClr val="FFC000"/>
                </a:solidFill>
              </a:rPr>
              <a:t>UNIVERSIDAD DE LA GUAJIRA - CENIACUA</a:t>
            </a:r>
          </a:p>
          <a:p>
            <a:pPr algn="ctr"/>
            <a:endParaRPr lang="es-CO" sz="24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s-CO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51648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45201" y="260648"/>
            <a:ext cx="6589199" cy="1280890"/>
          </a:xfrm>
        </p:spPr>
        <p:txBody>
          <a:bodyPr>
            <a:normAutofit/>
          </a:bodyPr>
          <a:lstStyle/>
          <a:p>
            <a:pPr algn="ctr"/>
            <a:r>
              <a:rPr lang="es-CO" b="1" dirty="0"/>
              <a:t>Comunidad de Boca de Camarones</a:t>
            </a:r>
          </a:p>
        </p:txBody>
      </p:sp>
      <p:pic>
        <p:nvPicPr>
          <p:cNvPr id="5" name="4 Imagen" descr="F:\11-12-2014\100_103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4320480" cy="3456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E:\11-12-2014\100_10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68960"/>
            <a:ext cx="4392488" cy="368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043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79712" y="260648"/>
            <a:ext cx="6589199" cy="1280890"/>
          </a:xfrm>
        </p:spPr>
        <p:txBody>
          <a:bodyPr>
            <a:normAutofit/>
          </a:bodyPr>
          <a:lstStyle/>
          <a:p>
            <a:pPr algn="ctr"/>
            <a:r>
              <a:rPr lang="es-CO" b="1" dirty="0"/>
              <a:t>Comunidad de la Punta de los Remedios</a:t>
            </a:r>
          </a:p>
        </p:txBody>
      </p:sp>
      <p:pic>
        <p:nvPicPr>
          <p:cNvPr id="3074" name="Picture 2" descr="C:\Users\ROSARIO\Desktop\ACUICULTURA general\FOTOS ACUIMARINA\06-07-2014\100_06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465332"/>
            <a:ext cx="4176464" cy="3351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 Imagen" descr="F:\11-12-2014\100_108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392488" cy="32403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89175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45201" y="332656"/>
            <a:ext cx="6589199" cy="1280890"/>
          </a:xfrm>
        </p:spPr>
        <p:txBody>
          <a:bodyPr>
            <a:normAutofit/>
          </a:bodyPr>
          <a:lstStyle/>
          <a:p>
            <a:r>
              <a:rPr lang="es-CO" b="1" dirty="0"/>
              <a:t>    Comunidad de </a:t>
            </a:r>
            <a:r>
              <a:rPr lang="es-CO" b="1" dirty="0" err="1"/>
              <a:t>Dibulla</a:t>
            </a:r>
            <a:endParaRPr lang="es-CO" b="1" dirty="0"/>
          </a:p>
        </p:txBody>
      </p:sp>
      <p:pic>
        <p:nvPicPr>
          <p:cNvPr id="8194" name="Picture 2" descr="E:\11-12-2014\100_10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4248472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E:\11-12-2014\100_10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372" y="3197843"/>
            <a:ext cx="4372352" cy="327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6120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45201" y="476672"/>
            <a:ext cx="6589199" cy="1280890"/>
          </a:xfrm>
        </p:spPr>
        <p:txBody>
          <a:bodyPr>
            <a:normAutofit/>
          </a:bodyPr>
          <a:lstStyle/>
          <a:p>
            <a:r>
              <a:rPr lang="es-CO" b="1" dirty="0"/>
              <a:t>Comunidad de </a:t>
            </a:r>
            <a:r>
              <a:rPr lang="es-CO" b="1" dirty="0" err="1"/>
              <a:t>Mingueo</a:t>
            </a:r>
            <a:endParaRPr lang="es-CO" b="1" dirty="0"/>
          </a:p>
        </p:txBody>
      </p:sp>
      <p:pic>
        <p:nvPicPr>
          <p:cNvPr id="7170" name="Picture 2" descr="E:\11-12-2014\100_10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33608"/>
            <a:ext cx="4468363" cy="365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 Imagen" descr="C:\Users\ROSARIO\AppData\Local\Temp\Rar$DIa0.401\100_022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259394"/>
            <a:ext cx="3816424" cy="32659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80097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45201" y="404664"/>
            <a:ext cx="6589199" cy="1280890"/>
          </a:xfrm>
        </p:spPr>
        <p:txBody>
          <a:bodyPr>
            <a:normAutofit/>
          </a:bodyPr>
          <a:lstStyle/>
          <a:p>
            <a:r>
              <a:rPr lang="es-CO" b="1" dirty="0"/>
              <a:t>Comunidad de Palomino</a:t>
            </a:r>
          </a:p>
        </p:txBody>
      </p:sp>
      <p:pic>
        <p:nvPicPr>
          <p:cNvPr id="6146" name="Picture 2" descr="E:\11-12-2014\100_10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978" y="2780928"/>
            <a:ext cx="4584510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 Imagen" descr="F:\SAM_583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4320480" cy="3600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6130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23528" y="1700808"/>
            <a:ext cx="8352928" cy="30469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/>
              <a:t>OBJETIVO</a:t>
            </a:r>
          </a:p>
          <a:p>
            <a:pPr algn="just"/>
            <a:endParaRPr lang="es-CO" sz="2400" dirty="0"/>
          </a:p>
          <a:p>
            <a:pPr algn="just"/>
            <a:r>
              <a:rPr lang="es-CO" sz="2400" dirty="0"/>
              <a:t>Identificar en la zona marino-costera del departamento de La Guajira, los sitios óptimos para el montaje y determinar las condiciones preliminares para cultivos piloto de especies marinas con potencial económico para beneficio de las comunidades costeras.</a:t>
            </a:r>
          </a:p>
          <a:p>
            <a:pPr algn="just"/>
            <a:endParaRPr lang="es-CO" sz="2400" dirty="0"/>
          </a:p>
        </p:txBody>
      </p:sp>
    </p:spTree>
    <p:extLst>
      <p:ext uri="{BB962C8B-B14F-4D97-AF65-F5344CB8AC3E}">
        <p14:creationId xmlns:p14="http://schemas.microsoft.com/office/powerpoint/2010/main" val="3173337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36" y="692696"/>
            <a:ext cx="8354291" cy="54006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3 CuadroTexto"/>
          <p:cNvSpPr txBox="1"/>
          <p:nvPr/>
        </p:nvSpPr>
        <p:spPr>
          <a:xfrm>
            <a:off x="1187624" y="231031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/>
              <a:t>ÁREA DE ESTUDIO</a:t>
            </a:r>
          </a:p>
        </p:txBody>
      </p:sp>
    </p:spTree>
    <p:extLst>
      <p:ext uri="{BB962C8B-B14F-4D97-AF65-F5344CB8AC3E}">
        <p14:creationId xmlns:p14="http://schemas.microsoft.com/office/powerpoint/2010/main" val="3199344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b="1" dirty="0"/>
              <a:t>Comunidad de Punta Cañón</a:t>
            </a:r>
          </a:p>
        </p:txBody>
      </p:sp>
      <p:pic>
        <p:nvPicPr>
          <p:cNvPr id="3076" name="Picture 4" descr="C:\Users\ROSARIO\Desktop\ACUICULTURA general\FOTOS ACUIMARINA\05-13-2014\100_06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004"/>
            <a:ext cx="4172281" cy="312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708920"/>
            <a:ext cx="4803779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2213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b="1" dirty="0"/>
              <a:t>Comunidad Media Luna</a:t>
            </a:r>
          </a:p>
        </p:txBody>
      </p:sp>
      <p:pic>
        <p:nvPicPr>
          <p:cNvPr id="5122" name="Picture 2" descr="F:\11-12-2014\100_1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4104456" cy="307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ROSARIO\Desktop\FOTOS SALIDAS CABO DE LA VELA\SAM_68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37012"/>
            <a:ext cx="4139952" cy="310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028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b="1" dirty="0"/>
              <a:t>Comunidad de Bahía </a:t>
            </a:r>
            <a:r>
              <a:rPr lang="es-CO" b="1" dirty="0" err="1"/>
              <a:t>Portete</a:t>
            </a:r>
            <a:r>
              <a:rPr lang="es-CO" b="1" dirty="0"/>
              <a:t> (Puerto </a:t>
            </a:r>
            <a:r>
              <a:rPr lang="es-CO" b="1" dirty="0" err="1"/>
              <a:t>Wuarreo</a:t>
            </a:r>
            <a:endParaRPr lang="es-CO" b="1" dirty="0"/>
          </a:p>
        </p:txBody>
      </p:sp>
      <p:pic>
        <p:nvPicPr>
          <p:cNvPr id="6147" name="Picture 3" descr="C:\Users\ROSARIO\Desktop\FOTOS SALIDAS CABO DE LA VELA\SAM_68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212976"/>
            <a:ext cx="4860032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ROSARIO\Desktop\INFORME 2 CENIACUA\FOTOS SALIDAS CABO DE LA VELA\SAM_68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848"/>
            <a:ext cx="432048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2687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79712" y="275902"/>
            <a:ext cx="6589199" cy="1280890"/>
          </a:xfrm>
        </p:spPr>
        <p:txBody>
          <a:bodyPr>
            <a:normAutofit/>
          </a:bodyPr>
          <a:lstStyle/>
          <a:p>
            <a:pPr algn="ctr"/>
            <a:r>
              <a:rPr lang="es-CO" b="1" dirty="0"/>
              <a:t>Comunidad de Cabo de La Vela</a:t>
            </a:r>
          </a:p>
        </p:txBody>
      </p:sp>
      <p:pic>
        <p:nvPicPr>
          <p:cNvPr id="1026" name="Picture 2" descr="C:\Users\ROSARIO\Desktop\INFORME 2 CENIACUA\FOTOS SALIDAS CABO DE LA VELA\SAM_67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4444458" cy="354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ROSARIO\Desktop\INFORME 2 CENIACUA\FOTOS SALIDAS CABO DE LA VELA\SAM_67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962" y="316328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9543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79712" y="12292"/>
            <a:ext cx="6589199" cy="1280890"/>
          </a:xfrm>
        </p:spPr>
        <p:txBody>
          <a:bodyPr>
            <a:normAutofit/>
          </a:bodyPr>
          <a:lstStyle/>
          <a:p>
            <a:pPr algn="ctr"/>
            <a:r>
              <a:rPr lang="es-CO" b="1" dirty="0"/>
              <a:t>Comunidad de </a:t>
            </a:r>
            <a:r>
              <a:rPr lang="es-CO" b="1" dirty="0" err="1"/>
              <a:t>Chimarú</a:t>
            </a:r>
            <a:r>
              <a:rPr lang="es-CO" b="1" dirty="0"/>
              <a:t> (Manaure)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617787"/>
            <a:ext cx="4932040" cy="424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E:\11-12-2014\100_10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9941"/>
            <a:ext cx="4756395" cy="3567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6674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b="1" dirty="0"/>
              <a:t>Comunidad de </a:t>
            </a:r>
            <a:r>
              <a:rPr lang="es-CO" b="1" dirty="0" err="1"/>
              <a:t>Mayapo</a:t>
            </a:r>
            <a:endParaRPr lang="es-CO" b="1" dirty="0"/>
          </a:p>
        </p:txBody>
      </p:sp>
      <p:pic>
        <p:nvPicPr>
          <p:cNvPr id="5122" name="Picture 2" descr="E:\11-12-2014\100_10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" y="1646802"/>
            <a:ext cx="6460584" cy="484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653393"/>
      </p:ext>
    </p:extLst>
  </p:cSld>
  <p:clrMapOvr>
    <a:masterClrMapping/>
  </p:clrMapOvr>
</p:sld>
</file>

<file path=ppt/theme/theme1.xml><?xml version="1.0" encoding="utf-8"?>
<a:theme xmlns:a="http://schemas.openxmlformats.org/drawingml/2006/main" name="Espiral">
  <a:themeElements>
    <a:clrScheme name="Espiral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267</TotalTime>
  <Words>143</Words>
  <Application>Microsoft Macintosh PowerPoint</Application>
  <PresentationFormat>Presentación en pantalla (4:3)</PresentationFormat>
  <Paragraphs>28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8" baseType="lpstr">
      <vt:lpstr>Arial</vt:lpstr>
      <vt:lpstr>Century Gothic</vt:lpstr>
      <vt:lpstr>Wingdings 3</vt:lpstr>
      <vt:lpstr>Espiral</vt:lpstr>
      <vt:lpstr>Presentación de PowerPoint</vt:lpstr>
      <vt:lpstr>Presentación de PowerPoint</vt:lpstr>
      <vt:lpstr>Presentación de PowerPoint</vt:lpstr>
      <vt:lpstr>Comunidad de Punta Cañón</vt:lpstr>
      <vt:lpstr>Comunidad Media Luna</vt:lpstr>
      <vt:lpstr>Comunidad de Bahía Portete (Puerto Wuarreo</vt:lpstr>
      <vt:lpstr>Comunidad de Cabo de La Vela</vt:lpstr>
      <vt:lpstr>Comunidad de Chimarú (Manaure)</vt:lpstr>
      <vt:lpstr>Comunidad de Mayapo</vt:lpstr>
      <vt:lpstr>Comunidad de Boca de Camarones</vt:lpstr>
      <vt:lpstr>Comunidad de la Punta de los Remedios</vt:lpstr>
      <vt:lpstr>    Comunidad de Dibulla</vt:lpstr>
      <vt:lpstr>Comunidad de Mingueo</vt:lpstr>
      <vt:lpstr>Comunidad de Palomino</vt:lpstr>
    </vt:vector>
  </TitlesOfParts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ROSARIO</dc:creator>
  <cp:lastModifiedBy>Usuario de Microsoft Office</cp:lastModifiedBy>
  <cp:revision>31</cp:revision>
  <cp:lastPrinted>2017-10-04T21:17:52Z</cp:lastPrinted>
  <dcterms:created xsi:type="dcterms:W3CDTF">2014-11-12T11:19:53Z</dcterms:created>
  <dcterms:modified xsi:type="dcterms:W3CDTF">2017-10-04T21:18:36Z</dcterms:modified>
</cp:coreProperties>
</file>